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6" r:id="rId2"/>
    <p:sldId id="257" r:id="rId3"/>
    <p:sldId id="266" r:id="rId4"/>
    <p:sldId id="267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56514" autoAdjust="0"/>
  </p:normalViewPr>
  <p:slideViewPr>
    <p:cSldViewPr>
      <p:cViewPr varScale="1">
        <p:scale>
          <a:sx n="40" d="100"/>
          <a:sy n="40" d="100"/>
        </p:scale>
        <p:origin x="-3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0879C-5508-48A3-ABDD-3ACBC0BFD594}" type="datetimeFigureOut">
              <a:rPr lang="en-US" smtClean="0"/>
              <a:pPr/>
              <a:t>1/5/2011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EFFFB-72D6-4486-95AC-88A6EBD16E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Merhabalar</a:t>
            </a:r>
            <a:r>
              <a:rPr lang="tr-TR" baseline="0" dirty="0" smtClean="0"/>
              <a:t> </a:t>
            </a:r>
          </a:p>
          <a:p>
            <a:r>
              <a:rPr lang="tr-TR" baseline="0" dirty="0" smtClean="0"/>
              <a:t>Adım Erdem GENÇ</a:t>
            </a:r>
          </a:p>
          <a:p>
            <a:r>
              <a:rPr lang="tr-TR" baseline="0" dirty="0" err="1" smtClean="0"/>
              <a:t>Softtech’te</a:t>
            </a:r>
            <a:r>
              <a:rPr lang="tr-TR" baseline="0" dirty="0" smtClean="0"/>
              <a:t> yazılım uzmanı olarak çalışıyorum..</a:t>
            </a:r>
          </a:p>
          <a:p>
            <a:r>
              <a:rPr lang="tr-TR" baseline="0" dirty="0" smtClean="0"/>
              <a:t>Yoğun şekilde .Net ile uygulama geliştiriyoruz.</a:t>
            </a:r>
          </a:p>
          <a:p>
            <a:endParaRPr lang="tr-TR" baseline="0" dirty="0" smtClean="0"/>
          </a:p>
          <a:p>
            <a:r>
              <a:rPr lang="tr-TR" baseline="0" dirty="0" smtClean="0"/>
              <a:t>Benim proje konum şifreli mesajlaşma programı olarak kayıtlara geçmiş </a:t>
            </a:r>
            <a:r>
              <a:rPr lang="tr-TR" baseline="0" dirty="0" smtClean="0">
                <a:sym typeface="Wingdings" pitchFamily="2" charset="2"/>
              </a:rPr>
              <a:t></a:t>
            </a:r>
          </a:p>
          <a:p>
            <a:r>
              <a:rPr lang="tr-TR" baseline="0" dirty="0" smtClean="0">
                <a:sym typeface="Wingdings" pitchFamily="2" charset="2"/>
              </a:rPr>
              <a:t>Ancak proje açıklamasında da belirttiğim gibi daha çok .Net teknolojilerinde kriptoloji ve güvenlik ile ilgili neler yapılmış ve bunların kullanımları hakkında bir bilgilendirme yapacağım.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EFFFB-72D6-4486-95AC-88A6EBD16EF1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EFFFB-72D6-4486-95AC-88A6EBD16EF1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CC899E2-1C4A-4D81-8892-796D93DDF479}" type="datetimeFigureOut">
              <a:rPr lang="tr-TR" smtClean="0"/>
              <a:pPr/>
              <a:t>05.01.2011</a:t>
            </a:fld>
            <a:endParaRPr lang="tr-TR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0B9C278A-3332-459D-86D1-A066FF1797BC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899E2-1C4A-4D81-8892-796D93DDF479}" type="datetimeFigureOut">
              <a:rPr lang="tr-TR" smtClean="0"/>
              <a:pPr/>
              <a:t>05.01.2011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278A-3332-459D-86D1-A066FF1797BC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899E2-1C4A-4D81-8892-796D93DDF479}" type="datetimeFigureOut">
              <a:rPr lang="tr-TR" smtClean="0"/>
              <a:pPr/>
              <a:t>05.01.2011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278A-3332-459D-86D1-A066FF1797BC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899E2-1C4A-4D81-8892-796D93DDF479}" type="datetimeFigureOut">
              <a:rPr lang="tr-TR" smtClean="0"/>
              <a:pPr/>
              <a:t>05.01.2011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278A-3332-459D-86D1-A066FF1797BC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CC899E2-1C4A-4D81-8892-796D93DDF479}" type="datetimeFigureOut">
              <a:rPr lang="tr-TR" smtClean="0"/>
              <a:pPr/>
              <a:t>05.01.2011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B9C278A-3332-459D-86D1-A066FF1797BC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899E2-1C4A-4D81-8892-796D93DDF479}" type="datetimeFigureOut">
              <a:rPr lang="tr-TR" smtClean="0"/>
              <a:pPr/>
              <a:t>05.01.2011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278A-3332-459D-86D1-A066FF1797BC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899E2-1C4A-4D81-8892-796D93DDF479}" type="datetimeFigureOut">
              <a:rPr lang="tr-TR" smtClean="0"/>
              <a:pPr/>
              <a:t>05.01.2011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278A-3332-459D-86D1-A066FF1797BC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899E2-1C4A-4D81-8892-796D93DDF479}" type="datetimeFigureOut">
              <a:rPr lang="tr-TR" smtClean="0"/>
              <a:pPr/>
              <a:t>05.01.2011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278A-3332-459D-86D1-A066FF1797BC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899E2-1C4A-4D81-8892-796D93DDF479}" type="datetimeFigureOut">
              <a:rPr lang="tr-TR" smtClean="0"/>
              <a:pPr/>
              <a:t>05.01.2011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278A-3332-459D-86D1-A066FF1797BC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899E2-1C4A-4D81-8892-796D93DDF479}" type="datetimeFigureOut">
              <a:rPr lang="tr-TR" smtClean="0"/>
              <a:pPr/>
              <a:t>05.01.2011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278A-3332-459D-86D1-A066FF1797BC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899E2-1C4A-4D81-8892-796D93DDF479}" type="datetimeFigureOut">
              <a:rPr lang="tr-TR" smtClean="0"/>
              <a:pPr/>
              <a:t>05.01.2011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278A-3332-459D-86D1-A066FF1797BC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CC899E2-1C4A-4D81-8892-796D93DDF479}" type="datetimeFigureOut">
              <a:rPr lang="tr-TR" smtClean="0"/>
              <a:pPr/>
              <a:t>05.01.2011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B9C278A-3332-459D-86D1-A066FF1797BC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Efficency</a:t>
            </a:r>
            <a:r>
              <a:rPr lang="tr-TR" dirty="0" smtClean="0"/>
              <a:t> of </a:t>
            </a:r>
            <a:r>
              <a:rPr lang="tr-TR" dirty="0" err="1" smtClean="0"/>
              <a:t>Parallel</a:t>
            </a:r>
            <a:r>
              <a:rPr lang="tr-TR" dirty="0" smtClean="0"/>
              <a:t> of </a:t>
            </a:r>
            <a:r>
              <a:rPr lang="tr-TR" dirty="0" err="1" smtClean="0"/>
              <a:t>Programming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tr-TR" dirty="0" err="1" smtClean="0"/>
              <a:t>Using</a:t>
            </a:r>
            <a:r>
              <a:rPr lang="tr-TR" dirty="0" smtClean="0"/>
              <a:t> Microsoft Technologies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Erdem GENÇ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Definition of the Problem</a:t>
            </a:r>
          </a:p>
          <a:p>
            <a:r>
              <a:rPr lang="en-US" dirty="0" smtClean="0"/>
              <a:t>Serial solution and disadvantages</a:t>
            </a:r>
          </a:p>
          <a:p>
            <a:r>
              <a:rPr lang="en-US" dirty="0" smtClean="0"/>
              <a:t>Solution </a:t>
            </a:r>
          </a:p>
          <a:p>
            <a:pPr lvl="1"/>
            <a:r>
              <a:rPr lang="en-US" dirty="0" smtClean="0"/>
              <a:t>Parallel loops</a:t>
            </a:r>
          </a:p>
          <a:p>
            <a:pPr lvl="1"/>
            <a:r>
              <a:rPr lang="en-US" dirty="0" smtClean="0"/>
              <a:t>Task and threading management</a:t>
            </a:r>
          </a:p>
          <a:p>
            <a:pPr lvl="1"/>
            <a:r>
              <a:rPr lang="en-US" dirty="0" smtClean="0"/>
              <a:t>Concurrent objects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Demo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Thank</a:t>
            </a:r>
            <a:r>
              <a:rPr lang="en-US" smtClean="0"/>
              <a:t> </a:t>
            </a:r>
            <a:r>
              <a:rPr lang="en-US" smtClean="0"/>
              <a:t>You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Any</a:t>
            </a:r>
            <a:r>
              <a:rPr lang="en-US" smtClean="0"/>
              <a:t> </a:t>
            </a:r>
            <a:r>
              <a:rPr lang="en-US" smtClean="0"/>
              <a:t>questions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318</TotalTime>
  <Words>86</Words>
  <Application>Microsoft Office PowerPoint</Application>
  <PresentationFormat>On-screen Show (4:3)</PresentationFormat>
  <Paragraphs>22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Origin</vt:lpstr>
      <vt:lpstr>Efficency of Parallel of Programming Using Microsoft Technologies  </vt:lpstr>
      <vt:lpstr>Content</vt:lpstr>
      <vt:lpstr>Demo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.Net Framework Security NameSpaces</dc:title>
  <dc:creator>Erdem GENÇ</dc:creator>
  <cp:lastModifiedBy>Erdem GENÇ</cp:lastModifiedBy>
  <cp:revision>30</cp:revision>
  <dcterms:created xsi:type="dcterms:W3CDTF">2010-12-14T19:37:50Z</dcterms:created>
  <dcterms:modified xsi:type="dcterms:W3CDTF">2011-01-05T19:25:37Z</dcterms:modified>
</cp:coreProperties>
</file>